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CF1CB7C-8DD0-470A-9217-530E1C84B12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A4C453-CF8A-4E94-A3FF-627F417CFD1F}" type="datetimeFigureOut">
              <a:rPr lang="pl-PL" smtClean="0"/>
              <a:t>2018-07-14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Drogi</a:t>
            </a:r>
            <a:br>
              <a:rPr lang="pl-PL" dirty="0"/>
            </a:br>
            <a:r>
              <a:rPr lang="pl-PL" sz="2700" b="1" dirty="0"/>
              <a:t>Utrudnianie poczynań miasta w kwestii poprawy stanu dróg i bezpieczeństwa na terenie Podkowy Leśnej przez Starostwo Powiatowe w Grodzisku Mazowieckim.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52129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Co dalej?</a:t>
            </a:r>
          </a:p>
          <a:p>
            <a:r>
              <a:rPr lang="pl-PL" dirty="0"/>
              <a:t>Spotkanie z mieszkańcami 21 marca 2017r. 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Artur Tusiński </a:t>
            </a:r>
          </a:p>
          <a:p>
            <a:pPr algn="ctr"/>
            <a:r>
              <a:rPr lang="pl-PL" dirty="0"/>
              <a:t>Burmistrz Miasta</a:t>
            </a:r>
          </a:p>
        </p:txBody>
      </p:sp>
    </p:spTree>
    <p:extLst>
      <p:ext uri="{BB962C8B-B14F-4D97-AF65-F5344CB8AC3E}">
        <p14:creationId xmlns:p14="http://schemas.microsoft.com/office/powerpoint/2010/main" val="250903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 zwężenia - ul. Łosia (Otrębusy, pow. pruszkowski)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732788"/>
            <a:ext cx="7559040" cy="4535424"/>
          </a:xfrm>
        </p:spPr>
      </p:pic>
    </p:spTree>
    <p:extLst>
      <p:ext uri="{BB962C8B-B14F-4D97-AF65-F5344CB8AC3E}">
        <p14:creationId xmlns:p14="http://schemas.microsoft.com/office/powerpoint/2010/main" val="367103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Przykłady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748345" cy="356125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187957" cy="314096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20072" y="177281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Komorów (powiat pruszkowski)- drzewo na środku jezdni,  czyżby obowiązywały inne przepisy?</a:t>
            </a:r>
          </a:p>
          <a:p>
            <a:r>
              <a:rPr lang="pl-PL" i="1" dirty="0"/>
              <a:t>Takich rozwiązań chcemy w Podkowie Leśnej.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53732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Analogiczna sytuacja, jak wyżej, tyle, że w Grodzisku </a:t>
            </a:r>
            <a:r>
              <a:rPr lang="pl-PL" i="1" dirty="0" err="1"/>
              <a:t>Maz</a:t>
            </a:r>
            <a:r>
              <a:rPr lang="pl-PL" i="1" dirty="0"/>
              <a:t>. (powiecie grodziskim) zamiast drzewa pachołek.</a:t>
            </a:r>
            <a:endParaRPr lang="pl-PL" dirty="0"/>
          </a:p>
        </p:txBody>
      </p:sp>
      <p:sp>
        <p:nvSpPr>
          <p:cNvPr id="3" name="Strzałka w prawo 2"/>
          <p:cNvSpPr/>
          <p:nvPr/>
        </p:nvSpPr>
        <p:spPr>
          <a:xfrm>
            <a:off x="3419872" y="6033713"/>
            <a:ext cx="77723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18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76270" cy="305720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0674"/>
            <a:ext cx="4427984" cy="332098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88024" y="141277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Granica, powiat pruszkowski – drzewo jako spowalniacz, ulica ewidentnie węższa jest w tym miejscu. O podobne rozwiązanie w Podkowie występowaliśmy do powiatu grodziskiego –dostaliśmy odmowę.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9411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Powiat grodziski – tu ulica jest jednolita i ma zwężenie, co prawda betonowe, ale zgodne z wymogami starostwa. </a:t>
            </a:r>
            <a:endParaRPr lang="pl-PL" dirty="0"/>
          </a:p>
        </p:txBody>
      </p:sp>
      <p:sp>
        <p:nvSpPr>
          <p:cNvPr id="3" name="Strzałka w prawo 2"/>
          <p:cNvSpPr/>
          <p:nvPr/>
        </p:nvSpPr>
        <p:spPr>
          <a:xfrm>
            <a:off x="2699792" y="5827173"/>
            <a:ext cx="864096" cy="314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35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 komunikacyjna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Projekty drogowe podkowiańskich ulic: Mickiewicza, Sasanek, Grabowej, Storczyków, Sosnowej, Głogów, Cichej, Warszawskiej, Wróblej, Kukułek, Błońskiej, </a:t>
            </a:r>
            <a:r>
              <a:rPr lang="pl-PL" dirty="0" err="1"/>
              <a:t>Helenowskiej</a:t>
            </a:r>
            <a:r>
              <a:rPr lang="pl-PL" dirty="0"/>
              <a:t>, Sarniej zostały </a:t>
            </a:r>
            <a:r>
              <a:rPr lang="pl-PL" b="1" dirty="0">
                <a:solidFill>
                  <a:srgbClr val="FF0000"/>
                </a:solidFill>
              </a:rPr>
              <a:t>zaopiniowane negatywnie </a:t>
            </a:r>
            <a:r>
              <a:rPr lang="pl-PL" dirty="0"/>
              <a:t>przez Wydział Komunikacji Starostwa Powiatowego w Grodzisku Mazowieckim. Pozytywnie zaopiniowano dokumentację na ul. Ejsmonda.</a:t>
            </a:r>
          </a:p>
        </p:txBody>
      </p:sp>
    </p:spTree>
    <p:extLst>
      <p:ext uri="{BB962C8B-B14F-4D97-AF65-F5344CB8AC3E}">
        <p14:creationId xmlns:p14="http://schemas.microsoft.com/office/powerpoint/2010/main" val="285840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Uzasadnienie – powtarzające się argumenty przy wszystkich drogach, m.in.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brak wymaganej szerokości ulicy w liniach rozgraniczających, która to powinna być odpowiednio zwiększona do klasy drogi D, tj.10m.</a:t>
            </a:r>
          </a:p>
          <a:p>
            <a:r>
              <a:rPr lang="pl-PL" i="1" dirty="0"/>
              <a:t>niezastosowanie na wszystkich skrzyżowaniach ścięć narożnych linii rozgraniczających o wymiarach nie mniejszych niż 5mx5m</a:t>
            </a:r>
          </a:p>
          <a:p>
            <a:r>
              <a:rPr lang="pl-PL" i="1" dirty="0"/>
              <a:t>niezachowanie jednolitej szerokości jezdni w projekcje budowlanym – elementy uspokajające ruch w postaci szykan powinny być wykonane jako element organizacji ruchu drogowego</a:t>
            </a:r>
          </a:p>
          <a:p>
            <a:r>
              <a:rPr lang="pl-PL" i="1" dirty="0"/>
              <a:t>Niedostosowanie szerokości zjazdów (</a:t>
            </a:r>
            <a:r>
              <a:rPr lang="pl-PL" dirty="0" err="1"/>
              <a:t>dop</a:t>
            </a:r>
            <a:r>
              <a:rPr lang="pl-PL" dirty="0"/>
              <a:t>. do posesji</a:t>
            </a:r>
            <a:r>
              <a:rPr lang="pl-PL" i="1" dirty="0"/>
              <a:t>) do parametrów…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17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Szerokości dróg -orientacyjne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" y="1737360"/>
            <a:ext cx="6338455" cy="4526280"/>
          </a:xfrm>
        </p:spPr>
      </p:pic>
    </p:spTree>
    <p:extLst>
      <p:ext uri="{BB962C8B-B14F-4D97-AF65-F5344CB8AC3E}">
        <p14:creationId xmlns:p14="http://schemas.microsoft.com/office/powerpoint/2010/main" val="199710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Drogi utwardzone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" y="1737360"/>
            <a:ext cx="6338455" cy="4526280"/>
          </a:xfrm>
        </p:spPr>
      </p:pic>
    </p:spTree>
    <p:extLst>
      <p:ext uri="{BB962C8B-B14F-4D97-AF65-F5344CB8AC3E}">
        <p14:creationId xmlns:p14="http://schemas.microsoft.com/office/powerpoint/2010/main" val="295198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Przebudowa czy budowa?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Starostwo dokonało zmiany trybu realizacji przedsięwzięcia inwestycyjnego na drogach, określonego przez projektanta jako „przebudowa” na „budowę” w ocenie projektantów i Urzędu Miasta bezprawnie. </a:t>
            </a:r>
          </a:p>
          <a:p>
            <a:pPr marL="114300" indent="0">
              <a:buNone/>
            </a:pPr>
            <a:r>
              <a:rPr lang="pl-PL" dirty="0"/>
              <a:t>A to oznacza, że budujemy zupełnie nowe drogi, tak jakby tych, po których jeździmy nie było. Dodatkowym argumentem starostwa jest to, że składają się tylko z gruntu rodzimego. 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Badania gruntu tego nie potwierdzają.</a:t>
            </a:r>
          </a:p>
        </p:txBody>
      </p:sp>
    </p:spTree>
    <p:extLst>
      <p:ext uri="{BB962C8B-B14F-4D97-AF65-F5344CB8AC3E}">
        <p14:creationId xmlns:p14="http://schemas.microsoft.com/office/powerpoint/2010/main" val="378306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Rodzimy grunt na ul. Cichej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268292" cy="320121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3097325" cy="19442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16932"/>
            <a:ext cx="3936437" cy="29523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788024" y="141277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Wg starostwa ulica Cicha jest ulicą gruntową (z tzw. rodzimym gruntem) Starostwo w 2013r. Przyjęło zgłoszenie na prac w tej ulicy. Wydało również pozytywna opinię komunikacyjną.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75856" y="46531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czasie remontu w 2013r.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 obecny, pomimo przeprowadzonego remontu</a:t>
            </a:r>
          </a:p>
        </p:txBody>
      </p:sp>
    </p:spTree>
    <p:extLst>
      <p:ext uri="{BB962C8B-B14F-4D97-AF65-F5344CB8AC3E}">
        <p14:creationId xmlns:p14="http://schemas.microsoft.com/office/powerpoint/2010/main" val="219512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Opinia ul. Cichej 2013 i 2017</a:t>
            </a:r>
            <a:r>
              <a:rPr lang="pl-PL" sz="2800" dirty="0"/>
              <a:t> - przykład, </a:t>
            </a:r>
            <a:br>
              <a:rPr lang="pl-PL" sz="2800" dirty="0"/>
            </a:br>
            <a:r>
              <a:rPr lang="pl-PL" sz="2800" dirty="0"/>
              <a:t>analogiczne sytuacje są na innych ulicach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05031"/>
            <a:ext cx="3744416" cy="2292929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99357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3"/>
            <a:ext cx="4104456" cy="28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Zmiana szerokości ulic i trójkąty widoczności – o co chodzi?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7659"/>
            <a:ext cx="7620000" cy="3145681"/>
          </a:xfrm>
        </p:spPr>
      </p:pic>
    </p:spTree>
    <p:extLst>
      <p:ext uri="{BB962C8B-B14F-4D97-AF65-F5344CB8AC3E}">
        <p14:creationId xmlns:p14="http://schemas.microsoft.com/office/powerpoint/2010/main" val="3488435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398</Words>
  <Application>Microsoft Office PowerPoint</Application>
  <PresentationFormat>Pokaz na ekranie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Przyleganie</vt:lpstr>
      <vt:lpstr>Drogi Utrudnianie poczynań miasta w kwestii poprawy stanu dróg i bezpieczeństwa na terenie Podkowy Leśnej przez Starostwo Powiatowe w Grodzisku Mazowieckim. </vt:lpstr>
      <vt:lpstr>Opinia komunikacyjna</vt:lpstr>
      <vt:lpstr>Uzasadnienie – powtarzające się argumenty przy wszystkich drogach, m.in.</vt:lpstr>
      <vt:lpstr>Szerokości dróg -orientacyjne</vt:lpstr>
      <vt:lpstr>Drogi utwardzone</vt:lpstr>
      <vt:lpstr>Przebudowa czy budowa?</vt:lpstr>
      <vt:lpstr>Rodzimy grunt na ul. Cichej</vt:lpstr>
      <vt:lpstr>Opinia ul. Cichej 2013 i 2017 - przykład,  analogiczne sytuacje są na innych ulicach </vt:lpstr>
      <vt:lpstr>Zmiana szerokości ulic i trójkąty widoczności – o co chodzi?</vt:lpstr>
      <vt:lpstr>Przykład zwężenia - ul. Łosia (Otrębusy, pow. pruszkowski)</vt:lpstr>
      <vt:lpstr>Przykłady</vt:lpstr>
      <vt:lpstr>Przykłady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</dc:title>
  <dc:creator>Admin</dc:creator>
  <cp:lastModifiedBy>Katarzyna Tusinska</cp:lastModifiedBy>
  <cp:revision>9</cp:revision>
  <dcterms:created xsi:type="dcterms:W3CDTF">2017-03-21T14:30:16Z</dcterms:created>
  <dcterms:modified xsi:type="dcterms:W3CDTF">2018-07-14T14:00:47Z</dcterms:modified>
</cp:coreProperties>
</file>